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8"/>
  </p:notesMasterIdLst>
  <p:sldIdLst>
    <p:sldId id="256" r:id="rId2"/>
    <p:sldId id="257" r:id="rId3"/>
    <p:sldId id="278" r:id="rId4"/>
    <p:sldId id="277" r:id="rId5"/>
    <p:sldId id="274" r:id="rId6"/>
    <p:sldId id="268" r:id="rId7"/>
    <p:sldId id="276" r:id="rId8"/>
    <p:sldId id="260" r:id="rId9"/>
    <p:sldId id="279" r:id="rId10"/>
    <p:sldId id="269" r:id="rId11"/>
    <p:sldId id="270" r:id="rId12"/>
    <p:sldId id="262" r:id="rId13"/>
    <p:sldId id="271" r:id="rId14"/>
    <p:sldId id="273" r:id="rId15"/>
    <p:sldId id="264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Oddíl bez názvu" id="{4D3FA529-78DB-4D49-9A0C-5AFE504014C1}">
          <p14:sldIdLst>
            <p14:sldId id="256"/>
            <p14:sldId id="257"/>
            <p14:sldId id="258"/>
            <p14:sldId id="264"/>
            <p14:sldId id="261"/>
            <p14:sldId id="268"/>
            <p14:sldId id="259"/>
            <p14:sldId id="270"/>
            <p14:sldId id="269"/>
            <p14:sldId id="262"/>
            <p14:sldId id="271"/>
            <p14:sldId id="273"/>
            <p14:sldId id="260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14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D3E16-986C-47B8-AED4-50614B8FA5F4}" type="datetimeFigureOut">
              <a:rPr lang="cs-CZ" smtClean="0"/>
              <a:t>8. 5. 2013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377A-11D9-48CB-878D-73E9A7EEA7B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1E1D7B-1710-4E37-96A0-616876151C28}" type="datetimeFigureOut">
              <a:rPr lang="cs-CZ" smtClean="0"/>
              <a:pPr/>
              <a:t>8. 5. 2013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009515-C4CA-4F0A-BA4D-5C1D92882D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0" dirty="0" smtClean="0">
                <a:effectLst/>
              </a:rPr>
              <a:t/>
            </a:r>
            <a:br>
              <a:rPr lang="cs-CZ" sz="3200" b="0" dirty="0" smtClean="0">
                <a:effectLst/>
              </a:rPr>
            </a:br>
            <a:r>
              <a:rPr lang="cs-CZ" sz="3200" b="0" dirty="0">
                <a:effectLst/>
              </a:rPr>
              <a:t/>
            </a:r>
            <a:br>
              <a:rPr lang="cs-CZ" sz="3200" b="0" dirty="0">
                <a:effectLst/>
              </a:rPr>
            </a:br>
            <a:r>
              <a:rPr lang="cs-CZ" sz="4000" b="0" dirty="0" smtClean="0">
                <a:effectLst/>
              </a:rPr>
              <a:t>Optimalizace </a:t>
            </a:r>
            <a:r>
              <a:rPr lang="cs-CZ" sz="4000" b="0" dirty="0">
                <a:effectLst/>
              </a:rPr>
              <a:t>interpolační metody pro monitoring koncentrace vybraných </a:t>
            </a:r>
            <a:r>
              <a:rPr lang="cs-CZ" sz="4000" b="0" dirty="0" smtClean="0">
                <a:effectLst/>
              </a:rPr>
              <a:t>plynů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7772400" cy="1512168"/>
          </a:xfrm>
        </p:spPr>
        <p:txBody>
          <a:bodyPr/>
          <a:lstStyle/>
          <a:p>
            <a:pPr algn="l"/>
            <a:r>
              <a:rPr lang="cs-CZ" dirty="0" smtClean="0"/>
              <a:t>Autor: Marek </a:t>
            </a:r>
            <a:r>
              <a:rPr lang="cs-CZ" dirty="0" err="1" smtClean="0"/>
              <a:t>Mitana</a:t>
            </a:r>
            <a:r>
              <a:rPr lang="cs-CZ" dirty="0" smtClean="0"/>
              <a:t>			</a:t>
            </a:r>
          </a:p>
          <a:p>
            <a:pPr algn="l"/>
            <a:r>
              <a:rPr lang="cs-CZ" dirty="0" smtClean="0"/>
              <a:t>Vedoucí práce: </a:t>
            </a:r>
            <a:r>
              <a:rPr lang="cs-CZ" dirty="0"/>
              <a:t>doc. </a:t>
            </a:r>
            <a:r>
              <a:rPr lang="cs-CZ" dirty="0" err="1"/>
              <a:t>Dr.Ing</a:t>
            </a:r>
            <a:r>
              <a:rPr lang="cs-CZ" dirty="0"/>
              <a:t>. Jiří </a:t>
            </a:r>
            <a:r>
              <a:rPr lang="cs-CZ" dirty="0" smtClean="0"/>
              <a:t>Horák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95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porovnávané </a:t>
            </a:r>
            <a:r>
              <a:rPr lang="cs-CZ" dirty="0" smtClean="0"/>
              <a:t>metody (CO2+CH4)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5303838"/>
          </a:xfrm>
        </p:spPr>
        <p:txBody>
          <a:bodyPr>
            <a:normAutofit/>
          </a:bodyPr>
          <a:lstStyle/>
          <a:p>
            <a:r>
              <a:rPr lang="cs-CZ" dirty="0" smtClean="0"/>
              <a:t>IDW</a:t>
            </a:r>
          </a:p>
          <a:p>
            <a:endParaRPr lang="cs-CZ" sz="2800" dirty="0" smtClean="0"/>
          </a:p>
          <a:p>
            <a:r>
              <a:rPr lang="cs-CZ" sz="2800" dirty="0" smtClean="0"/>
              <a:t>Metoda </a:t>
            </a:r>
            <a:r>
              <a:rPr lang="cs-CZ" sz="2800" dirty="0" smtClean="0"/>
              <a:t>přirozeného souseda (natural </a:t>
            </a:r>
            <a:r>
              <a:rPr lang="cs-CZ" sz="2800" dirty="0" err="1" smtClean="0"/>
              <a:t>neighbour</a:t>
            </a:r>
            <a:r>
              <a:rPr lang="cs-CZ" sz="2800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Triangulace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Shepardova</a:t>
            </a:r>
            <a:r>
              <a:rPr lang="cs-CZ" dirty="0" smtClean="0"/>
              <a:t> </a:t>
            </a:r>
            <a:r>
              <a:rPr lang="cs-CZ" dirty="0" smtClean="0"/>
              <a:t>metoda</a:t>
            </a:r>
          </a:p>
          <a:p>
            <a:endParaRPr lang="cs-CZ" dirty="0" smtClean="0"/>
          </a:p>
          <a:p>
            <a:r>
              <a:rPr lang="cs-CZ" dirty="0" err="1" smtClean="0"/>
              <a:t>Kriging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648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ukázka výsledku interpolační metody - </a:t>
            </a:r>
            <a:r>
              <a:rPr lang="cs-CZ" sz="2800" dirty="0" err="1" smtClean="0"/>
              <a:t>idw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4101"/>
            <a:ext cx="7886719" cy="557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70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Neměřené oblasti (na okrajích)</a:t>
            </a:r>
          </a:p>
          <a:p>
            <a:r>
              <a:rPr lang="cs-CZ" dirty="0" smtClean="0"/>
              <a:t>Chyby v interpolaci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17437"/>
            <a:ext cx="8184080" cy="38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Manuální hledání chyb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68761"/>
            <a:ext cx="7488832" cy="5400600"/>
          </a:xfrm>
        </p:spPr>
      </p:pic>
    </p:spTree>
    <p:extLst>
      <p:ext uri="{BB962C8B-B14F-4D97-AF65-F5344CB8AC3E}">
        <p14:creationId xmlns:p14="http://schemas.microsoft.com/office/powerpoint/2010/main" xmlns="" val="5580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chyb v interpolaci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150035"/>
            <a:ext cx="8928992" cy="4105273"/>
          </a:xfrm>
        </p:spPr>
      </p:pic>
    </p:spTree>
    <p:extLst>
      <p:ext uri="{BB962C8B-B14F-4D97-AF65-F5344CB8AC3E}">
        <p14:creationId xmlns:p14="http://schemas.microsoft.com/office/powerpoint/2010/main" xmlns="" val="4134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do kategorií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89"/>
          </a:xfrm>
        </p:spPr>
        <p:txBody>
          <a:bodyPr>
            <a:normAutofit/>
          </a:bodyPr>
          <a:lstStyle/>
          <a:p>
            <a:r>
              <a:rPr lang="cs-CZ" dirty="0" smtClean="0"/>
              <a:t>A) pozemek PA – bez nebezpečí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(</a:t>
            </a:r>
            <a:r>
              <a:rPr lang="cs-CZ" dirty="0"/>
              <a:t>obsah CH4 je 0 až 0,5</a:t>
            </a:r>
            <a:r>
              <a:rPr lang="cs-CZ" dirty="0" smtClean="0"/>
              <a:t>%)</a:t>
            </a:r>
          </a:p>
          <a:p>
            <a:r>
              <a:rPr lang="cs-CZ" dirty="0" smtClean="0"/>
              <a:t>B) pozemek PB – nízké nebezpečí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(</a:t>
            </a:r>
            <a:r>
              <a:rPr lang="cs-CZ" dirty="0"/>
              <a:t>obsah CH4 je </a:t>
            </a:r>
            <a:r>
              <a:rPr lang="cs-CZ" dirty="0" smtClean="0"/>
              <a:t>0,5 </a:t>
            </a:r>
            <a:r>
              <a:rPr lang="cs-CZ" dirty="0"/>
              <a:t>až </a:t>
            </a:r>
            <a:r>
              <a:rPr lang="cs-CZ" dirty="0" smtClean="0"/>
              <a:t>1%)</a:t>
            </a:r>
          </a:p>
          <a:p>
            <a:r>
              <a:rPr lang="cs-CZ" dirty="0" smtClean="0"/>
              <a:t>C) pozemek PC – střední nebezpečí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(</a:t>
            </a:r>
            <a:r>
              <a:rPr lang="cs-CZ" dirty="0"/>
              <a:t>obsah CH4 je </a:t>
            </a:r>
            <a:r>
              <a:rPr lang="cs-CZ" dirty="0" smtClean="0"/>
              <a:t>1 </a:t>
            </a:r>
            <a:r>
              <a:rPr lang="cs-CZ" dirty="0"/>
              <a:t>až </a:t>
            </a:r>
            <a:r>
              <a:rPr lang="cs-CZ" dirty="0" smtClean="0"/>
              <a:t>4,5%)</a:t>
            </a:r>
          </a:p>
          <a:p>
            <a:r>
              <a:rPr lang="cs-CZ" dirty="0" smtClean="0"/>
              <a:t>D) pozemek PD – vysoké nebezpečí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</a:t>
            </a:r>
            <a:r>
              <a:rPr lang="cs-CZ" dirty="0"/>
              <a:t>(obsah CH4 je </a:t>
            </a:r>
            <a:r>
              <a:rPr lang="cs-CZ" dirty="0" smtClean="0"/>
              <a:t>vyšší než 4,5%)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50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29969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31550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Přiblížení celého </a:t>
            </a:r>
            <a:r>
              <a:rPr lang="cs-CZ" dirty="0" smtClean="0"/>
              <a:t>projektu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39005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Metan </a:t>
            </a:r>
            <a:r>
              <a:rPr lang="cs-CZ" dirty="0" smtClean="0"/>
              <a:t>(CH4) + </a:t>
            </a:r>
            <a:r>
              <a:rPr lang="cs-CZ" dirty="0"/>
              <a:t>Oxid uhličitý (CO2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Oblast </a:t>
            </a:r>
            <a:r>
              <a:rPr lang="cs-CZ" dirty="0" smtClean="0"/>
              <a:t>Ostravsko-Karvinska (</a:t>
            </a:r>
            <a:r>
              <a:rPr lang="cs-CZ" dirty="0"/>
              <a:t>ú</a:t>
            </a:r>
            <a:r>
              <a:rPr lang="cs-CZ" dirty="0" smtClean="0"/>
              <a:t>zemí postiženo starým důlním dílem</a:t>
            </a:r>
            <a:r>
              <a:rPr lang="cs-CZ" dirty="0"/>
              <a:t>)</a:t>
            </a:r>
            <a:endParaRPr lang="cs-CZ" dirty="0" smtClean="0"/>
          </a:p>
          <a:p>
            <a:endParaRPr lang="cs-CZ" sz="3200" dirty="0" smtClean="0"/>
          </a:p>
          <a:p>
            <a:r>
              <a:rPr lang="cs-CZ" dirty="0" smtClean="0"/>
              <a:t>Celkové území pro monitoring je 31 </a:t>
            </a:r>
            <a:r>
              <a:rPr lang="cs-CZ" dirty="0" smtClean="0"/>
              <a:t>km</a:t>
            </a:r>
            <a:r>
              <a:rPr lang="cs-CZ" b="1" baseline="30000" dirty="0" smtClean="0"/>
              <a:t>2</a:t>
            </a:r>
          </a:p>
          <a:p>
            <a:endParaRPr lang="cs-CZ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97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Zajištění bezpečnosti osob a majetku</a:t>
            </a:r>
          </a:p>
          <a:p>
            <a:endParaRPr lang="cs-CZ" dirty="0"/>
          </a:p>
        </p:txBody>
      </p:sp>
      <p:pic>
        <p:nvPicPr>
          <p:cNvPr id="8" name="Zástupný symbol pro obsah 5" descr="asdasda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500306"/>
            <a:ext cx="6039693" cy="3515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/>
          </a:bodyPr>
          <a:lstStyle/>
          <a:p>
            <a:r>
              <a:rPr lang="cs-CZ" dirty="0" smtClean="0"/>
              <a:t>Firma - Green </a:t>
            </a:r>
            <a:r>
              <a:rPr lang="cs-CZ" dirty="0" err="1" smtClean="0"/>
              <a:t>Gas</a:t>
            </a:r>
            <a:r>
              <a:rPr lang="cs-CZ" dirty="0" smtClean="0"/>
              <a:t> DPB, a.s. </a:t>
            </a:r>
            <a:endParaRPr lang="cs-CZ" dirty="0"/>
          </a:p>
        </p:txBody>
      </p:sp>
      <p:pic>
        <p:nvPicPr>
          <p:cNvPr id="6" name="Zástupný symbol pro obsah 5" descr="výsledná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7786710" cy="55055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Získávání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Síť bodů 10x10m v zástavbě</a:t>
            </a:r>
          </a:p>
          <a:p>
            <a:pPr marL="1828800" lvl="4" indent="0">
              <a:buNone/>
            </a:pPr>
            <a:r>
              <a:rPr lang="cs-CZ" dirty="0" smtClean="0"/>
              <a:t> </a:t>
            </a:r>
            <a:r>
              <a:rPr lang="cs-CZ" sz="3200" dirty="0" smtClean="0"/>
              <a:t>15x15m mimo zástavbu</a:t>
            </a:r>
            <a:endParaRPr lang="cs-CZ" sz="3200" b="1" u="sng" dirty="0" smtClean="0"/>
          </a:p>
          <a:p>
            <a:r>
              <a:rPr lang="cs-CZ" dirty="0" smtClean="0"/>
              <a:t>Infračervená detekce</a:t>
            </a:r>
          </a:p>
          <a:p>
            <a:endParaRPr lang="en-US" dirty="0" smtClean="0"/>
          </a:p>
          <a:p>
            <a:r>
              <a:rPr lang="en-US" dirty="0" err="1" smtClean="0"/>
              <a:t>Vrt</a:t>
            </a:r>
            <a:r>
              <a:rPr lang="en-US" dirty="0" smtClean="0"/>
              <a:t> </a:t>
            </a:r>
            <a:r>
              <a:rPr lang="cs-CZ" dirty="0" smtClean="0"/>
              <a:t>(1,1m)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cs-CZ" dirty="0" err="1" smtClean="0">
                <a:sym typeface="Wingdings" pitchFamily="2" charset="2"/>
              </a:rPr>
              <a:t>ání</a:t>
            </a:r>
            <a:r>
              <a:rPr lang="cs-CZ" dirty="0" smtClean="0">
                <a:sym typeface="Wingdings" pitchFamily="2" charset="2"/>
              </a:rPr>
              <a:t> vzduchu</a:t>
            </a:r>
            <a:r>
              <a:rPr lang="en-US" dirty="0" smtClean="0">
                <a:sym typeface="Wingdings" pitchFamily="2" charset="2"/>
              </a:rPr>
              <a:t> do </a:t>
            </a:r>
            <a:r>
              <a:rPr lang="en-US" dirty="0" err="1" smtClean="0">
                <a:sym typeface="Wingdings" pitchFamily="2" charset="2"/>
              </a:rPr>
              <a:t>sondy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m</a:t>
            </a:r>
            <a:r>
              <a:rPr lang="cs-CZ" dirty="0" err="1" smtClean="0">
                <a:sym typeface="Wingdings" pitchFamily="2" charset="2"/>
              </a:rPr>
              <a:t>ěření</a:t>
            </a:r>
            <a:endParaRPr lang="cs-CZ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Splněny podmínky pro měření!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měřených bodů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933" y="1554163"/>
            <a:ext cx="6400534" cy="4525962"/>
          </a:xfrm>
        </p:spPr>
      </p:pic>
    </p:spTree>
    <p:extLst>
      <p:ext uri="{BB962C8B-B14F-4D97-AF65-F5344CB8AC3E}">
        <p14:creationId xmlns:p14="http://schemas.microsoft.com/office/powerpoint/2010/main" xmlns="" val="2985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Explorační analýza </a:t>
            </a:r>
            <a:r>
              <a:rPr lang="cs-CZ" dirty="0" smtClean="0"/>
              <a:t>dat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Samotná aplikace interpolačních metod</a:t>
            </a:r>
          </a:p>
          <a:p>
            <a:endParaRPr lang="cs-CZ" dirty="0" smtClean="0"/>
          </a:p>
          <a:p>
            <a:r>
              <a:rPr lang="cs-CZ" dirty="0" smtClean="0"/>
              <a:t>Vyhodnocení</a:t>
            </a:r>
          </a:p>
          <a:p>
            <a:endParaRPr lang="cs-CZ" dirty="0" smtClean="0"/>
          </a:p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rešerše -Příklady ze 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– </a:t>
            </a:r>
            <a:r>
              <a:rPr lang="cs-CZ" dirty="0" smtClean="0"/>
              <a:t>jihovýchodní pánev (5x5 km)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Severní Karolína (2x2 km)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/>
              <a:t>POUZE PODOBNÉ </a:t>
            </a:r>
            <a:r>
              <a:rPr lang="cs-CZ" b="1" dirty="0" smtClean="0"/>
              <a:t>METODY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0932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Explorační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                                 CH4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</a:t>
            </a:r>
          </a:p>
          <a:p>
            <a:endParaRPr lang="cs-CZ" dirty="0" smtClean="0"/>
          </a:p>
          <a:p>
            <a:r>
              <a:rPr lang="cs-CZ" dirty="0" smtClean="0"/>
              <a:t>                                  CO2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000396" cy="25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928958" cy="26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3000396" cy="26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143380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1104</TotalTime>
  <Words>233</Words>
  <Application>Microsoft Office PowerPoint</Application>
  <PresentationFormat>Předvádění na obrazovce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  Optimalizace interpolační metody pro monitoring koncentrace vybraných plynů</vt:lpstr>
      <vt:lpstr>Přiblížení celého projektu</vt:lpstr>
      <vt:lpstr>Proč?</vt:lpstr>
      <vt:lpstr>Firma - Green Gas DPB, a.s. </vt:lpstr>
      <vt:lpstr>Získávání dat</vt:lpstr>
      <vt:lpstr>Ukázka měřených bodů</vt:lpstr>
      <vt:lpstr>Zpracování dat</vt:lpstr>
      <vt:lpstr>rešerše -Příklady ze zahraničí</vt:lpstr>
      <vt:lpstr>Explorační analýza</vt:lpstr>
      <vt:lpstr>porovnávané metody (CO2+CH4)</vt:lpstr>
      <vt:lpstr>ukázka výsledku interpolační metody - idw</vt:lpstr>
      <vt:lpstr>Největší problémy</vt:lpstr>
      <vt:lpstr>Manuální hledání chyb</vt:lpstr>
      <vt:lpstr>Ukázka chyb v interpolaci</vt:lpstr>
      <vt:lpstr>Rozdělení do kategorií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Marena</dc:creator>
  <cp:lastModifiedBy>Marek Mitana</cp:lastModifiedBy>
  <cp:revision>105</cp:revision>
  <dcterms:created xsi:type="dcterms:W3CDTF">2012-11-01T15:26:46Z</dcterms:created>
  <dcterms:modified xsi:type="dcterms:W3CDTF">2013-05-08T19:03:26Z</dcterms:modified>
</cp:coreProperties>
</file>