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2" r:id="rId4"/>
    <p:sldId id="273" r:id="rId5"/>
    <p:sldId id="274" r:id="rId6"/>
    <p:sldId id="275" r:id="rId7"/>
    <p:sldId id="257" r:id="rId8"/>
    <p:sldId id="284" r:id="rId9"/>
    <p:sldId id="277" r:id="rId10"/>
    <p:sldId id="276" r:id="rId11"/>
    <p:sldId id="278" r:id="rId12"/>
    <p:sldId id="279" r:id="rId13"/>
    <p:sldId id="280" r:id="rId14"/>
    <p:sldId id="281" r:id="rId15"/>
    <p:sldId id="266" r:id="rId16"/>
    <p:sldId id="268" r:id="rId17"/>
    <p:sldId id="282" r:id="rId18"/>
    <p:sldId id="283" r:id="rId19"/>
    <p:sldId id="285" r:id="rId20"/>
    <p:sldId id="263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2076AB-ADC8-48DE-9B01-FAA95FB34542}" type="datetimeFigureOut">
              <a:rPr lang="sk-SK" smtClean="0"/>
              <a:t>6. 5. 2013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8F4CE0-5BC7-4AFC-A9B9-DA2B85EE2DCE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(Bakalárska práca) </a:t>
            </a:r>
          </a:p>
          <a:p>
            <a:r>
              <a:rPr lang="sk-SK" dirty="0" smtClean="0"/>
              <a:t>Stanislava </a:t>
            </a:r>
            <a:r>
              <a:rPr lang="sk-SK" dirty="0" err="1" smtClean="0"/>
              <a:t>zagrapanová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2385"/>
            <a:ext cx="8496944" cy="2255912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Analýza rozmiestnenia drevených kostolov na Slovensku</a:t>
            </a:r>
            <a:endParaRPr lang="sk-SK" sz="40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23528" y="52292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dirty="0" smtClean="0"/>
              <a:t>Školiteľ: Mgr. Pavol </a:t>
            </a:r>
            <a:r>
              <a:rPr lang="sk-SK" dirty="0" err="1" smtClean="0"/>
              <a:t>Hurbánek</a:t>
            </a:r>
            <a:r>
              <a:rPr lang="sk-SK" dirty="0" smtClean="0"/>
              <a:t> PhD. </a:t>
            </a:r>
          </a:p>
          <a:p>
            <a:r>
              <a:rPr lang="sk-SK" dirty="0" smtClean="0"/>
              <a:t>Katolícka univerzita v Ružomberku, 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1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Evanjelické drevené kostoly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Artikulárne </a:t>
            </a:r>
          </a:p>
          <a:p>
            <a:r>
              <a:rPr lang="sk-SK" sz="2000" dirty="0" smtClean="0"/>
              <a:t>Tolerančné 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1026" name="Picture 2" descr="C:\Users\Stanulienka\Desktop\hrons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465449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nulienka\Desktop\kežma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552395" cy="252028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24481" y="587921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        Kežmarok 				Hronsek 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42143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Rímskokatolícke drevené kostoly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Gotizujúce</a:t>
            </a:r>
            <a:r>
              <a:rPr lang="sk-SK" sz="2000" dirty="0" smtClean="0"/>
              <a:t> </a:t>
            </a:r>
          </a:p>
          <a:p>
            <a:r>
              <a:rPr lang="sk-SK" sz="2000" dirty="0" smtClean="0"/>
              <a:t>Tatranské </a:t>
            </a:r>
          </a:p>
          <a:p>
            <a:endParaRPr lang="sk-SK" sz="2400" dirty="0"/>
          </a:p>
        </p:txBody>
      </p:sp>
      <p:pic>
        <p:nvPicPr>
          <p:cNvPr id="2050" name="Picture 2" descr="C:\Users\Stanulienka\Desktop\tvrdoší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2128"/>
            <a:ext cx="3600400" cy="338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anulienka\Desktop\Tatranská Javo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7182"/>
            <a:ext cx="3672408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67544" y="59593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            Tvrdošín   	</a:t>
            </a:r>
            <a:r>
              <a:rPr lang="sk-SK" sz="2400" b="1" dirty="0"/>
              <a:t> </a:t>
            </a:r>
            <a:r>
              <a:rPr lang="sk-SK" sz="2400" b="1" dirty="0" smtClean="0"/>
              <a:t> 		Tatranská Javorina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998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anulienka\Desktop\nizny-komarnik-modlitba-dreva-4c94a72b7a12e_650x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313504" cy="3238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Gréckokatolícke drevené kostoly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Lemkovské</a:t>
            </a:r>
            <a:r>
              <a:rPr lang="sk-SK" sz="2000" dirty="0" smtClean="0"/>
              <a:t> </a:t>
            </a:r>
          </a:p>
          <a:p>
            <a:r>
              <a:rPr lang="sk-SK" sz="2000" dirty="0" err="1" smtClean="0"/>
              <a:t>Bojkovské</a:t>
            </a:r>
            <a:r>
              <a:rPr lang="sk-SK" sz="2000" dirty="0" smtClean="0"/>
              <a:t> </a:t>
            </a:r>
          </a:p>
          <a:p>
            <a:r>
              <a:rPr lang="sk-SK" sz="2000" dirty="0" smtClean="0"/>
              <a:t>Zmiešané </a:t>
            </a:r>
            <a:endParaRPr lang="sk-SK" sz="2000" dirty="0"/>
          </a:p>
        </p:txBody>
      </p:sp>
      <p:pic>
        <p:nvPicPr>
          <p:cNvPr id="3074" name="Picture 2" descr="C:\Users\Stanulienka\Desktop\bardejovské kúpele 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051636"/>
            <a:ext cx="4248472" cy="25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tanulienka\Desktop\dobroslava 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37" y="3654000"/>
            <a:ext cx="4175412" cy="2839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796136" y="1050327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Bardejovské </a:t>
            </a:r>
          </a:p>
          <a:p>
            <a:r>
              <a:rPr lang="sk-SK" sz="2400" b="1" dirty="0" smtClean="0"/>
              <a:t>            kúpele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600789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         Nižný Komárnik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6479589" y="3663484"/>
            <a:ext cx="246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     Dobroslava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1911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Pravoslávne drevené kostoly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Lemkovské</a:t>
            </a:r>
            <a:r>
              <a:rPr lang="sk-SK" sz="2000" dirty="0" smtClean="0"/>
              <a:t> </a:t>
            </a:r>
          </a:p>
          <a:p>
            <a:r>
              <a:rPr lang="sk-SK" sz="2000" dirty="0" smtClean="0"/>
              <a:t>Zmiešané </a:t>
            </a:r>
          </a:p>
          <a:p>
            <a:endParaRPr lang="sk-SK" sz="2000" dirty="0"/>
          </a:p>
        </p:txBody>
      </p:sp>
      <p:pic>
        <p:nvPicPr>
          <p:cNvPr id="4098" name="Picture 2" descr="C:\Users\Stanulienka\Desktop\ruský po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71317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anulienka\Desktop\hanigov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205350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23528" y="5949280"/>
            <a:ext cx="8335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                  </a:t>
            </a:r>
            <a:r>
              <a:rPr lang="sk-SK" sz="2400" b="1" dirty="0" smtClean="0"/>
              <a:t>Hanigovce                                 Ruský Potok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648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Výsledky práce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Stanulienka\Desktop\5. typologia veže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7" y="116632"/>
            <a:ext cx="9036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51520" y="3326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</a:rPr>
              <a:t>Výsledky práce</a:t>
            </a:r>
            <a:endParaRPr lang="sk-SK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Výsledky práce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C:\Users\Stanulienka\Desktop\3. morfologicko-morfometrické typy rieliefu 1500000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" y="116632"/>
            <a:ext cx="90317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26263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</a:rPr>
              <a:t>Výsledky práce</a:t>
            </a:r>
            <a:endParaRPr lang="sk-SK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>
                <a:solidFill>
                  <a:schemeClr val="accent1"/>
                </a:solidFill>
              </a:rPr>
              <a:t>Výsledky práce</a:t>
            </a:r>
            <a:endParaRPr lang="sk-SK" dirty="0"/>
          </a:p>
        </p:txBody>
      </p:sp>
      <p:pic>
        <p:nvPicPr>
          <p:cNvPr id="4098" name="Picture 2" descr="C:\Users\Stanulienka\Desktop\6. križe a veže 1700000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545"/>
            <a:ext cx="9036496" cy="65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</a:rPr>
              <a:t>Výsledky práce</a:t>
            </a:r>
            <a:endParaRPr lang="sk-SK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ulienka\Desktop\frič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50566"/>
            <a:ext cx="4727466" cy="324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Bardejov, Svidník a okolie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Stanulienka\Desktop\bodruž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608512" cy="3160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23528" y="478677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Bodružal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6732240" y="2425425"/>
            <a:ext cx="213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            Frička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8059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tanulienka\Desktop\Topoľ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752528" cy="334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Snina, Sobrance a okolie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C:\Users\Stanulienka\Desktop\ruská bystrá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876403" cy="3354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012160" y="50131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        Ruská Bystrá</a:t>
            </a:r>
            <a:endParaRPr lang="sk-SK" sz="2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234888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Topoľa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8460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tanulienka\Desktop\1. pôvodné lokality 1500000 upravené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69129" cy="67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51520" y="40466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1"/>
                </a:solidFill>
              </a:rPr>
              <a:t>Výsledky práce</a:t>
            </a:r>
            <a:endParaRPr lang="sk-SK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8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Úvod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k-SK" sz="2400" dirty="0" smtClean="0"/>
          </a:p>
          <a:p>
            <a:r>
              <a:rPr lang="sk-SK" sz="2400" dirty="0" smtClean="0"/>
              <a:t>Drevené kostoly na Slovensku ako historický fenomén</a:t>
            </a:r>
          </a:p>
          <a:p>
            <a:endParaRPr lang="sk-SK" sz="2400" dirty="0" smtClean="0"/>
          </a:p>
          <a:p>
            <a:r>
              <a:rPr lang="sk-SK" sz="2400" dirty="0" smtClean="0"/>
              <a:t>62 slovenských drevených kostolov 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1 slovenský drevený kostol presunutý do ČR – Hradec Králové</a:t>
            </a:r>
            <a:endParaRPr lang="sk-SK" sz="2400" dirty="0" smtClean="0"/>
          </a:p>
          <a:p>
            <a:endParaRPr lang="sk-SK" sz="2400" dirty="0"/>
          </a:p>
          <a:p>
            <a:r>
              <a:rPr lang="sk-SK" sz="2400" dirty="0" smtClean="0"/>
              <a:t>8 drevených kostolov zaradených do UNESCO </a:t>
            </a:r>
          </a:p>
          <a:p>
            <a:endParaRPr lang="sk-SK" sz="2400" dirty="0"/>
          </a:p>
          <a:p>
            <a:pPr marL="0" indent="0">
              <a:buNone/>
            </a:pPr>
            <a:endParaRPr lang="sk-SK" sz="2400" dirty="0" smtClean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5540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smtClean="0"/>
              <a:t> </a:t>
            </a:r>
          </a:p>
          <a:p>
            <a:pPr marL="0" indent="0" algn="ctr">
              <a:buNone/>
            </a:pPr>
            <a:r>
              <a:rPr lang="sk-SK" sz="5400" b="1" dirty="0" smtClean="0">
                <a:solidFill>
                  <a:schemeClr val="accent1"/>
                </a:solidFill>
              </a:rPr>
              <a:t>Ďakujem za  </a:t>
            </a:r>
          </a:p>
          <a:p>
            <a:pPr marL="0" indent="0" algn="ctr">
              <a:buNone/>
            </a:pPr>
            <a:r>
              <a:rPr lang="sk-SK" sz="5400" b="1" dirty="0" smtClean="0">
                <a:solidFill>
                  <a:schemeClr val="accent1"/>
                </a:solidFill>
              </a:rPr>
              <a:t>pozornosť!</a:t>
            </a:r>
            <a:endParaRPr lang="sk-SK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Inšpirácia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Dr. </a:t>
            </a:r>
            <a:r>
              <a:rPr lang="sk-SK" sz="2400" dirty="0" err="1" smtClean="0"/>
              <a:t>Snow</a:t>
            </a:r>
            <a:r>
              <a:rPr lang="sk-SK" sz="2400" dirty="0" smtClean="0"/>
              <a:t> (Londýn, 1854) údajne ako jeden z prvých „aplikoval“ GIS </a:t>
            </a:r>
          </a:p>
          <a:p>
            <a:endParaRPr lang="sk-SK" sz="2400" dirty="0"/>
          </a:p>
          <a:p>
            <a:r>
              <a:rPr lang="sk-SK" sz="2400" dirty="0" smtClean="0"/>
              <a:t>Po vypuknutí cholery zmapoval všetky postihnuté časti Londýna, aby zistil zdroj nákazy </a:t>
            </a:r>
          </a:p>
          <a:p>
            <a:endParaRPr lang="sk-SK" sz="2400" dirty="0"/>
          </a:p>
          <a:p>
            <a:r>
              <a:rPr lang="sk-SK" sz="2400" dirty="0" smtClean="0"/>
              <a:t>Uplatnil Prvý geografický zákon, ktorý definoval </a:t>
            </a:r>
            <a:r>
              <a:rPr lang="sk-SK" sz="2400" dirty="0" err="1" smtClean="0"/>
              <a:t>Tobler</a:t>
            </a:r>
            <a:r>
              <a:rPr lang="sk-SK" sz="2400" dirty="0" smtClean="0"/>
              <a:t> (1970): </a:t>
            </a:r>
            <a:r>
              <a:rPr lang="sk-SK" sz="2400" b="1" dirty="0" smtClean="0"/>
              <a:t>„Všetko so všetkým súvisí, ale blízke veci spolu súvisia viac ako veci vzdialené“. 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5207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rmAutofit/>
          </a:bodyPr>
          <a:lstStyle/>
          <a:p>
            <a:r>
              <a:rPr lang="sk-SK" sz="4000" b="1" dirty="0" err="1" smtClean="0">
                <a:solidFill>
                  <a:schemeClr val="accent1"/>
                </a:solidFill>
              </a:rPr>
              <a:t>Snowova</a:t>
            </a:r>
            <a:r>
              <a:rPr lang="sk-SK" sz="4000" b="1" dirty="0" smtClean="0">
                <a:solidFill>
                  <a:schemeClr val="accent1"/>
                </a:solidFill>
              </a:rPr>
              <a:t> mapa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Stanulienka\Desktop\643px-Snow-cholera-map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616624" cy="52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79512" y="63618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Zdroj: </a:t>
            </a:r>
            <a:r>
              <a:rPr lang="sk-SK" dirty="0">
                <a:solidFill>
                  <a:schemeClr val="bg1"/>
                </a:solidFill>
              </a:rPr>
              <a:t>http://en.wikipedia.org/wiki/File:Snow-cholera-map-1.jpg</a:t>
            </a:r>
          </a:p>
        </p:txBody>
      </p:sp>
    </p:spTree>
    <p:extLst>
      <p:ext uri="{BB962C8B-B14F-4D97-AF65-F5344CB8AC3E}">
        <p14:creationId xmlns:p14="http://schemas.microsoft.com/office/powerpoint/2010/main" val="14484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Problematika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400" dirty="0" smtClean="0"/>
              <a:t>Stále chýbajúci geografický pohľad na problematiku drevených kostolov aj napriek dostatočnému množstvu literatúry </a:t>
            </a:r>
          </a:p>
          <a:p>
            <a:endParaRPr lang="sk-SK" sz="2400" dirty="0" smtClean="0"/>
          </a:p>
          <a:p>
            <a:r>
              <a:rPr lang="sk-SK" sz="2400" dirty="0" smtClean="0"/>
              <a:t>Chýbajúci atlas, ktorý by prehľadne dokumentoval čo najbohatšie množstvo informácií o drevených kostoloch</a:t>
            </a: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13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Prehľad literatúry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k-SK" sz="2600" dirty="0">
                <a:solidFill>
                  <a:schemeClr val="accent1"/>
                </a:solidFill>
              </a:rPr>
              <a:t>Knižné zdroje </a:t>
            </a:r>
            <a:endParaRPr lang="sk-SK" sz="2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k-SK" sz="1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k-SK" sz="1500" dirty="0" smtClean="0"/>
              <a:t>BOŽOVÁ</a:t>
            </a:r>
            <a:r>
              <a:rPr lang="sk-SK" sz="1500" dirty="0"/>
              <a:t>, J. - GUTEK, F. (1997). </a:t>
            </a:r>
            <a:r>
              <a:rPr lang="sk-SK" sz="1500" i="1" dirty="0"/>
              <a:t>Drevené kostoly v okolí Bardejova.</a:t>
            </a:r>
            <a:r>
              <a:rPr lang="sk-SK" sz="1500" dirty="0"/>
              <a:t> Bardejov (SAJANCY). </a:t>
            </a:r>
          </a:p>
          <a:p>
            <a:pPr marL="0" indent="0">
              <a:buNone/>
            </a:pPr>
            <a:endParaRPr lang="sk-SK" sz="1500" dirty="0"/>
          </a:p>
          <a:p>
            <a:pPr marL="0" indent="0">
              <a:buNone/>
            </a:pPr>
            <a:r>
              <a:rPr lang="sk-SK" sz="1500" dirty="0"/>
              <a:t>DUDÁŠ, M. - GOJDIČ, I. - ŠUKAJLOVÁ, M. (2007). </a:t>
            </a:r>
            <a:r>
              <a:rPr lang="sk-SK" sz="1500" i="1" dirty="0"/>
              <a:t>Drevené kostoly.</a:t>
            </a:r>
            <a:r>
              <a:rPr lang="sk-SK" sz="1500" dirty="0"/>
              <a:t> Bratislava (DAJAMA). </a:t>
            </a:r>
          </a:p>
          <a:p>
            <a:pPr marL="0" indent="0">
              <a:buNone/>
            </a:pPr>
            <a:endParaRPr lang="sk-SK" sz="1500" dirty="0"/>
          </a:p>
          <a:p>
            <a:pPr marL="0" indent="0">
              <a:buNone/>
            </a:pPr>
            <a:r>
              <a:rPr lang="sk-SK" sz="1500" dirty="0"/>
              <a:t>DUDÁŠ, M. (2011). </a:t>
            </a:r>
            <a:r>
              <a:rPr lang="sk-SK" sz="1500" i="1" dirty="0"/>
              <a:t>Drevené artikulárne a tolerančné chrámy na Slovensku</a:t>
            </a:r>
            <a:r>
              <a:rPr lang="sk-SK" sz="1500" dirty="0"/>
              <a:t>. Liptovský Mikuláš (</a:t>
            </a:r>
            <a:r>
              <a:rPr lang="sk-SK" sz="1500" dirty="0" err="1"/>
              <a:t>Tranoscius</a:t>
            </a:r>
            <a:r>
              <a:rPr lang="sk-SK" sz="1500" dirty="0"/>
              <a:t>). </a:t>
            </a:r>
            <a:endParaRPr lang="sk-SK" sz="1500" dirty="0" smtClean="0"/>
          </a:p>
          <a:p>
            <a:pPr marL="0" indent="0">
              <a:buNone/>
            </a:pPr>
            <a:endParaRPr lang="sk-SK" sz="1500" dirty="0" smtClean="0"/>
          </a:p>
          <a:p>
            <a:pPr marL="0" indent="0">
              <a:buNone/>
            </a:pPr>
            <a:r>
              <a:rPr lang="sk-SK" sz="1600" dirty="0"/>
              <a:t>KRIVOŠOVÁ, J. (2001). </a:t>
            </a:r>
            <a:r>
              <a:rPr lang="sk-SK" sz="1600" i="1" dirty="0"/>
              <a:t>Evanjelické kostoly na Slovensku</a:t>
            </a:r>
            <a:r>
              <a:rPr lang="sk-SK" sz="1600" dirty="0"/>
              <a:t>. Liptovský Mikuláš (</a:t>
            </a:r>
            <a:r>
              <a:rPr lang="sk-SK" sz="1600" dirty="0" err="1"/>
              <a:t>Tranoscius</a:t>
            </a:r>
            <a:r>
              <a:rPr lang="sk-SK" sz="1600" dirty="0"/>
              <a:t>). </a:t>
            </a:r>
            <a:endParaRPr lang="sk-SK" sz="1600" dirty="0" smtClean="0"/>
          </a:p>
          <a:p>
            <a:pPr marL="0" indent="0">
              <a:buNone/>
            </a:pPr>
            <a:r>
              <a:rPr lang="sk-SK" sz="1600" dirty="0" smtClean="0"/>
              <a:t> </a:t>
            </a:r>
          </a:p>
          <a:p>
            <a:pPr marL="0" indent="0">
              <a:buNone/>
            </a:pPr>
            <a:r>
              <a:rPr lang="sk-SK" sz="1600" dirty="0" smtClean="0"/>
              <a:t>PAVLOVSKÝ</a:t>
            </a:r>
            <a:r>
              <a:rPr lang="sk-SK" sz="1600" dirty="0"/>
              <a:t>, F. (2007). </a:t>
            </a:r>
            <a:r>
              <a:rPr lang="sk-SK" sz="1600" i="1" dirty="0"/>
              <a:t>Drevené gréckokatolícke chrámy na východnom Slovensku: Bardejov a okolie.</a:t>
            </a:r>
            <a:r>
              <a:rPr lang="sk-SK" sz="1600" dirty="0"/>
              <a:t> Prešov (Petra). </a:t>
            </a:r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r>
              <a:rPr lang="sk-SK" sz="1600" dirty="0" smtClean="0"/>
              <a:t>SOPOLIGA</a:t>
            </a:r>
            <a:r>
              <a:rPr lang="sk-SK" sz="1600" dirty="0"/>
              <a:t>, M. (1996). </a:t>
            </a:r>
            <a:r>
              <a:rPr lang="sk-SK" sz="1600" i="1" dirty="0"/>
              <a:t>Perly ľudovej architektúry.</a:t>
            </a:r>
            <a:r>
              <a:rPr lang="sk-SK" sz="1600" dirty="0"/>
              <a:t> Prešov (DINO). 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dirty="0"/>
              <a:t>VYDRA, J. (1958). </a:t>
            </a:r>
            <a:r>
              <a:rPr lang="sk-SK" sz="1600" i="1" dirty="0"/>
              <a:t>Ľudová architektúra na Slovensku.</a:t>
            </a:r>
            <a:r>
              <a:rPr lang="sk-SK" sz="1600" dirty="0"/>
              <a:t> Bratislava (Slovenská akadémia vied). 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5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88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Ciele práce 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Zhrnutie poznatkov o drevených kostoloch na území SR vo forme historických, religióznych, urbanistických, architektonických, krajinných a umeleckých atribútov a ich analýza</a:t>
            </a:r>
          </a:p>
          <a:p>
            <a:endParaRPr lang="sk-SK" sz="2400" dirty="0" smtClean="0"/>
          </a:p>
          <a:p>
            <a:r>
              <a:rPr lang="sk-SK" sz="2400" dirty="0" smtClean="0"/>
              <a:t>Stručne, jasne a výstižne podať komplexné informácie o drevených kostoloch a hľadať vzťahy medzi týmito atribútmi </a:t>
            </a:r>
          </a:p>
          <a:p>
            <a:endParaRPr lang="sk-SK" sz="2400" dirty="0" smtClean="0"/>
          </a:p>
          <a:p>
            <a:r>
              <a:rPr lang="sk-SK" sz="2400" dirty="0" smtClean="0"/>
              <a:t>Vytvorenie databázy na základe získaných atribútov a následné vizuálne kartografické výstupy </a:t>
            </a:r>
          </a:p>
          <a:p>
            <a:endParaRPr lang="sk-SK" sz="2400" dirty="0" smtClean="0"/>
          </a:p>
          <a:p>
            <a:r>
              <a:rPr lang="sk-SK" sz="2400" dirty="0" smtClean="0"/>
              <a:t>Prínos niečoho „nového“ </a:t>
            </a:r>
          </a:p>
        </p:txBody>
      </p:sp>
    </p:spTree>
    <p:extLst>
      <p:ext uri="{BB962C8B-B14F-4D97-AF65-F5344CB8AC3E}">
        <p14:creationId xmlns:p14="http://schemas.microsoft.com/office/powerpoint/2010/main" val="18525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b="1" dirty="0" smtClean="0">
                <a:solidFill>
                  <a:schemeClr val="accent1"/>
                </a:solidFill>
              </a:rPr>
              <a:t>Záujmové územie</a:t>
            </a:r>
            <a:endParaRPr lang="sk-SK" sz="44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Stanulienka\Desktop\obazok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8249"/>
            <a:ext cx="7344816" cy="49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115616" y="543965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Atribúty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6417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k-SK" sz="44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sk-SK" sz="4400" b="1" dirty="0" smtClean="0">
                <a:solidFill>
                  <a:schemeClr val="accent1"/>
                </a:solidFill>
              </a:rPr>
              <a:t>Rozdelenie drevených kostolov</a:t>
            </a:r>
            <a:endParaRPr lang="sk-SK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409</TotalTime>
  <Words>305</Words>
  <Application>Microsoft Office PowerPoint</Application>
  <PresentationFormat>Prezentácia na obrazovke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Občiansky</vt:lpstr>
      <vt:lpstr>Analýza rozmiestnenia drevených kostolov na Slovensku</vt:lpstr>
      <vt:lpstr>Úvod</vt:lpstr>
      <vt:lpstr>Inšpirácia</vt:lpstr>
      <vt:lpstr>Snowova mapa</vt:lpstr>
      <vt:lpstr>Problematika</vt:lpstr>
      <vt:lpstr>Prehľad literatúry</vt:lpstr>
      <vt:lpstr>Ciele práce </vt:lpstr>
      <vt:lpstr>Záujmové územie</vt:lpstr>
      <vt:lpstr>Prezentácia programu PowerPoint</vt:lpstr>
      <vt:lpstr>Evanjelické drevené kostoly</vt:lpstr>
      <vt:lpstr>Rímskokatolícke drevené kostoly</vt:lpstr>
      <vt:lpstr>Gréckokatolícke drevené kostoly</vt:lpstr>
      <vt:lpstr>Pravoslávne drevené kostoly</vt:lpstr>
      <vt:lpstr>Výsledky práce</vt:lpstr>
      <vt:lpstr>Výsledky práce</vt:lpstr>
      <vt:lpstr>Výsledky práce</vt:lpstr>
      <vt:lpstr>Bardejov, Svidník a okolie</vt:lpstr>
      <vt:lpstr>Snina, Sobrance a okolie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rozmiestnenia drevených kostolov na Slovensku</dc:title>
  <dc:creator>Stanulienka</dc:creator>
  <cp:lastModifiedBy>Stanulienka</cp:lastModifiedBy>
  <cp:revision>37</cp:revision>
  <dcterms:created xsi:type="dcterms:W3CDTF">2013-03-06T08:00:37Z</dcterms:created>
  <dcterms:modified xsi:type="dcterms:W3CDTF">2013-05-06T18:57:37Z</dcterms:modified>
</cp:coreProperties>
</file>