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C564ED-D00E-40E8-8FA0-2AD582B98E6C}" type="datetimeFigureOut">
              <a:rPr lang="sk-SK" smtClean="0"/>
              <a:t>15. 5. 2014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608CBD-42C1-4E3E-874B-B5A2C16901A1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39784"/>
          </a:xfrm>
        </p:spPr>
        <p:txBody>
          <a:bodyPr>
            <a:normAutofit/>
          </a:bodyPr>
          <a:lstStyle/>
          <a:p>
            <a:r>
              <a:rPr lang="sk-SK" sz="3800" b="1" dirty="0" smtClean="0"/>
              <a:t>Koľkokrát je Grónsko menšie než Afrika?</a:t>
            </a:r>
            <a:endParaRPr lang="sk-SK" sz="3800" b="1" dirty="0"/>
          </a:p>
        </p:txBody>
      </p:sp>
      <p:pic>
        <p:nvPicPr>
          <p:cNvPr id="6" name="Zástupný symbol obsahu 5" descr="prtsc_gi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209" y="1935163"/>
            <a:ext cx="8027582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3800" b="1" dirty="0" smtClean="0"/>
              <a:t>Sahara a JAR</a:t>
            </a:r>
            <a:endParaRPr lang="sk-SK" sz="3800" b="1" dirty="0"/>
          </a:p>
        </p:txBody>
      </p:sp>
      <p:pic>
        <p:nvPicPr>
          <p:cNvPr id="5" name="Zástupný symbol obsahu 4" descr="sahara_2b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643470" cy="3127640"/>
          </a:xfrm>
        </p:spPr>
      </p:pic>
      <p:pic>
        <p:nvPicPr>
          <p:cNvPr id="9" name="Zástupný symbol obsahu 8" descr="gisacek4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643314"/>
            <a:ext cx="4367403" cy="284667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3800" b="1" dirty="0" smtClean="0"/>
              <a:t>Níl</a:t>
            </a:r>
            <a:endParaRPr lang="sk-SK" sz="3800" b="1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4040188" cy="659352"/>
          </a:xfrm>
        </p:spPr>
        <p:txBody>
          <a:bodyPr/>
          <a:lstStyle/>
          <a:p>
            <a:pPr algn="ctr"/>
            <a:r>
              <a:rPr lang="sk-SK" dirty="0" smtClean="0"/>
              <a:t>Česká republika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half" idx="3"/>
          </p:nvPr>
        </p:nvSpPr>
        <p:spPr>
          <a:xfrm>
            <a:off x="4572000" y="1285860"/>
            <a:ext cx="4041775" cy="654843"/>
          </a:xfrm>
        </p:spPr>
        <p:txBody>
          <a:bodyPr/>
          <a:lstStyle/>
          <a:p>
            <a:pPr algn="ctr"/>
            <a:r>
              <a:rPr lang="sk-SK" dirty="0" smtClean="0"/>
              <a:t>Slovensko</a:t>
            </a:r>
            <a:endParaRPr lang="sk-SK" dirty="0"/>
          </a:p>
        </p:txBody>
      </p:sp>
      <p:pic>
        <p:nvPicPr>
          <p:cNvPr id="5" name="Zástupný symbol obsahu 4" descr="nil_ agre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30382" y="2210348"/>
            <a:ext cx="3770180" cy="4150766"/>
          </a:xfrm>
        </p:spPr>
      </p:pic>
      <p:pic>
        <p:nvPicPr>
          <p:cNvPr id="16" name="Zástupný symbol obsahu 15" descr="nil_top_gis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33050" y="2214554"/>
            <a:ext cx="3951669" cy="414655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3800" b="1" dirty="0" smtClean="0"/>
              <a:t>Porovnanie krajín</a:t>
            </a:r>
            <a:endParaRPr lang="sk-SK" sz="3800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5786" y="3929066"/>
            <a:ext cx="4040188" cy="659352"/>
          </a:xfrm>
        </p:spPr>
        <p:txBody>
          <a:bodyPr/>
          <a:lstStyle/>
          <a:p>
            <a:r>
              <a:rPr lang="sk-SK" dirty="0" smtClean="0"/>
              <a:t>Česko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14876" y="3929066"/>
            <a:ext cx="4041775" cy="654843"/>
          </a:xfrm>
        </p:spPr>
        <p:txBody>
          <a:bodyPr/>
          <a:lstStyle/>
          <a:p>
            <a:r>
              <a:rPr lang="sk-SK" dirty="0" smtClean="0"/>
              <a:t>Slovensko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28596" y="4571984"/>
            <a:ext cx="4040188" cy="2286016"/>
          </a:xfrm>
        </p:spPr>
        <p:txBody>
          <a:bodyPr/>
          <a:lstStyle/>
          <a:p>
            <a:r>
              <a:rPr lang="sk-SK" dirty="0" smtClean="0"/>
              <a:t>6 rovnakých prvkov</a:t>
            </a:r>
          </a:p>
          <a:p>
            <a:r>
              <a:rPr lang="sk-SK" dirty="0" smtClean="0"/>
              <a:t>1 pohorie</a:t>
            </a:r>
          </a:p>
          <a:p>
            <a:r>
              <a:rPr lang="sk-SK" dirty="0" smtClean="0"/>
              <a:t>štáty  v severnej Afrike</a:t>
            </a:r>
          </a:p>
          <a:p>
            <a:r>
              <a:rPr lang="sk-SK" dirty="0" smtClean="0"/>
              <a:t>more len v 1 triede</a:t>
            </a:r>
          </a:p>
          <a:p>
            <a:r>
              <a:rPr lang="sk-SK" dirty="0" smtClean="0"/>
              <a:t>Nigéria, Kongo</a:t>
            </a:r>
          </a:p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429124" y="4500570"/>
            <a:ext cx="4041775" cy="2143140"/>
          </a:xfrm>
        </p:spPr>
        <p:txBody>
          <a:bodyPr/>
          <a:lstStyle/>
          <a:p>
            <a:r>
              <a:rPr lang="sk-SK" dirty="0" smtClean="0"/>
              <a:t>5 rovnakých prvkov</a:t>
            </a:r>
          </a:p>
          <a:p>
            <a:r>
              <a:rPr lang="sk-SK" dirty="0" smtClean="0"/>
              <a:t>1 pohorie</a:t>
            </a:r>
          </a:p>
          <a:p>
            <a:r>
              <a:rPr lang="sk-SK" dirty="0" smtClean="0"/>
              <a:t>Rieka Kongo</a:t>
            </a:r>
          </a:p>
          <a:p>
            <a:r>
              <a:rPr lang="sk-SK" dirty="0" smtClean="0"/>
              <a:t>moria, oceány, záliv, prieplav</a:t>
            </a:r>
          </a:p>
          <a:p>
            <a:r>
              <a:rPr lang="sk-SK" dirty="0" smtClean="0"/>
              <a:t>Etiópia, Keňa</a:t>
            </a:r>
            <a:endParaRPr lang="sk-SK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71472" y="1142984"/>
            <a:ext cx="8229600" cy="1000132"/>
          </a:xfrm>
          <a:prstGeom prst="rect">
            <a:avLst/>
          </a:prstGeom>
        </p:spPr>
        <p:txBody>
          <a:bodyPr vert="horz" lIns="0" tIns="4572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Podobnosti</a:t>
            </a:r>
            <a:endParaRPr kumimoji="0" lang="sk-SK" sz="3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000364" y="2285992"/>
            <a:ext cx="45720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200" dirty="0"/>
              <a:t>rozľahlejší Egypt, Tunisko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200" dirty="0"/>
              <a:t>menšia rozloha Sahary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200" dirty="0"/>
              <a:t>presah JAR na sever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200" dirty="0"/>
              <a:t>Níl západnejšie</a:t>
            </a:r>
            <a:endParaRPr lang="sk-SK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sk-SK" sz="3800" b="1" dirty="0" smtClean="0"/>
              <a:t>Ďakujem za pozornosť!</a:t>
            </a:r>
            <a:endParaRPr lang="sk-SK" sz="3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 descr="Československo (obrys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714752"/>
            <a:ext cx="5572164" cy="281261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043758" cy="1162050"/>
          </a:xfrm>
        </p:spPr>
        <p:txBody>
          <a:bodyPr>
            <a:normAutofit/>
          </a:bodyPr>
          <a:lstStyle/>
          <a:p>
            <a:pPr algn="ctr"/>
            <a:r>
              <a:rPr lang="sk-SK" sz="3800" b="1" dirty="0" smtClean="0"/>
              <a:t>Analýza mentálnych máp Afriky </a:t>
            </a:r>
            <a:endParaRPr lang="sk-SK" sz="3800" b="1" dirty="0"/>
          </a:p>
        </p:txBody>
      </p:sp>
      <p:sp useBgFill="1">
        <p:nvSpPr>
          <p:cNvPr id="9" name="Zástupný symbol textu 8"/>
          <p:cNvSpPr>
            <a:spLocks noGrp="1"/>
          </p:cNvSpPr>
          <p:nvPr>
            <p:ph type="body" idx="2"/>
          </p:nvPr>
        </p:nvSpPr>
        <p:spPr>
          <a:xfrm>
            <a:off x="3643306" y="1857364"/>
            <a:ext cx="5500694" cy="278608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3000" dirty="0" smtClean="0"/>
              <a:t>2 gymnáziá, 2 štáty</a:t>
            </a:r>
          </a:p>
          <a:p>
            <a:pPr>
              <a:buFont typeface="Arial" pitchFamily="34" charset="0"/>
              <a:buChar char="•"/>
            </a:pPr>
            <a:r>
              <a:rPr lang="sk-SK" sz="3000" dirty="0" smtClean="0"/>
              <a:t> 6 tried z každého štátu</a:t>
            </a:r>
          </a:p>
          <a:p>
            <a:pPr>
              <a:buFont typeface="Arial" pitchFamily="34" charset="0"/>
              <a:buChar char="•"/>
            </a:pPr>
            <a:r>
              <a:rPr lang="sk-SK" sz="3000" dirty="0" smtClean="0"/>
              <a:t>152 participantov z Česka</a:t>
            </a:r>
          </a:p>
          <a:p>
            <a:pPr>
              <a:buFont typeface="Arial" pitchFamily="34" charset="0"/>
              <a:buChar char="•"/>
            </a:pPr>
            <a:r>
              <a:rPr lang="sk-SK" sz="3000" dirty="0" smtClean="0"/>
              <a:t>115 participantov zo Slovenska</a:t>
            </a:r>
          </a:p>
          <a:p>
            <a:pPr>
              <a:buFont typeface="Arial" pitchFamily="34" charset="0"/>
              <a:buChar char="•"/>
            </a:pPr>
            <a:r>
              <a:rPr lang="sk-SK" sz="3000" dirty="0" smtClean="0"/>
              <a:t>267 mentálnych máp</a:t>
            </a:r>
          </a:p>
          <a:p>
            <a:pPr>
              <a:buFont typeface="Arial" pitchFamily="34" charset="0"/>
              <a:buChar char="•"/>
            </a:pPr>
            <a:r>
              <a:rPr lang="sk-SK" sz="3000" dirty="0" smtClean="0"/>
              <a:t>14 agregovaných mentálnych máp</a:t>
            </a:r>
          </a:p>
          <a:p>
            <a:pPr>
              <a:buFont typeface="Arial" pitchFamily="34" charset="0"/>
              <a:buChar char="•"/>
            </a:pPr>
            <a:endParaRPr lang="sk-SK" sz="28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15196" cy="1162050"/>
          </a:xfrm>
        </p:spPr>
        <p:txBody>
          <a:bodyPr/>
          <a:lstStyle/>
          <a:p>
            <a:pPr algn="ctr"/>
            <a:r>
              <a:rPr lang="sk-SK" sz="3800" b="1" dirty="0" smtClean="0"/>
              <a:t>Zber dát</a:t>
            </a:r>
            <a:endParaRPr lang="sk-SK" sz="3800" b="1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2"/>
          </p:nvPr>
        </p:nvSpPr>
        <p:spPr>
          <a:xfrm>
            <a:off x="500034" y="1928802"/>
            <a:ext cx="3286148" cy="421484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/>
              <a:t>Dotazník – slepá mapa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„Do mapy zakresli maximálne 10 geografických prvkov“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1 </a:t>
            </a:r>
            <a:r>
              <a:rPr lang="sk-SK" sz="2800" dirty="0" smtClean="0"/>
              <a:t>038 </a:t>
            </a:r>
            <a:r>
              <a:rPr lang="sk-SK" sz="2800" dirty="0" smtClean="0"/>
              <a:t>zakreslených prvkov na Slovensku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1 419 </a:t>
            </a:r>
            <a:r>
              <a:rPr lang="sk-SK" sz="2800" dirty="0" smtClean="0"/>
              <a:t>prvkov zakreslených v Česku</a:t>
            </a:r>
          </a:p>
          <a:p>
            <a:pPr>
              <a:buFont typeface="Arial" pitchFamily="34" charset="0"/>
              <a:buChar char="•"/>
            </a:pPr>
            <a:endParaRPr lang="sk-SK" sz="2400" dirty="0" smtClean="0"/>
          </a:p>
        </p:txBody>
      </p:sp>
      <p:pic>
        <p:nvPicPr>
          <p:cNvPr id="13" name="Zástupný symbol obsahu 12" descr="16637_10202475923571837_1485959340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0966" y="2357430"/>
            <a:ext cx="4695834" cy="35218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5029208" cy="1162050"/>
          </a:xfrm>
        </p:spPr>
        <p:txBody>
          <a:bodyPr/>
          <a:lstStyle/>
          <a:p>
            <a:pPr algn="ctr"/>
            <a:r>
              <a:rPr lang="sk-SK" sz="3800" b="1" dirty="0" smtClean="0"/>
              <a:t>Spracovanie dát</a:t>
            </a:r>
            <a:endParaRPr lang="sk-SK" sz="3800" b="1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2"/>
          </p:nvPr>
        </p:nvSpPr>
        <p:spPr>
          <a:xfrm>
            <a:off x="428596" y="2071678"/>
            <a:ext cx="3429024" cy="414340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/>
              <a:t>10 (11) najčastejších  prvkov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err="1" smtClean="0"/>
              <a:t>Georeferencovanie</a:t>
            </a:r>
            <a:r>
              <a:rPr lang="sk-SK" sz="2800" dirty="0" smtClean="0"/>
              <a:t> pomocou </a:t>
            </a:r>
            <a:r>
              <a:rPr lang="sk-SK" sz="2800" b="1" dirty="0" err="1" smtClean="0"/>
              <a:t>Control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Points</a:t>
            </a:r>
            <a:endParaRPr lang="sk-SK" sz="2800" b="1" dirty="0" smtClean="0"/>
          </a:p>
          <a:p>
            <a:pPr>
              <a:buFont typeface="Arial" pitchFamily="34" charset="0"/>
              <a:buChar char="•"/>
            </a:pPr>
            <a:r>
              <a:rPr lang="sk-SK" sz="2800" dirty="0" err="1" smtClean="0"/>
              <a:t>Shapefile-y</a:t>
            </a:r>
            <a:endParaRPr lang="sk-SK" sz="2800" dirty="0" smtClean="0"/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Body, línie, polygóny</a:t>
            </a:r>
            <a:endParaRPr lang="sk-SK" sz="2800" dirty="0" smtClean="0"/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Nástroje </a:t>
            </a:r>
            <a:r>
              <a:rPr lang="sk-SK" sz="2800" b="1" dirty="0" err="1" smtClean="0"/>
              <a:t>Buffer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Erase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Intersect</a:t>
            </a:r>
            <a:endParaRPr lang="sk-SK" sz="2800" b="1" dirty="0" smtClean="0"/>
          </a:p>
          <a:p>
            <a:endParaRPr lang="sk-SK" dirty="0"/>
          </a:p>
        </p:txBody>
      </p:sp>
      <p:pic>
        <p:nvPicPr>
          <p:cNvPr id="6" name="Zástupný symbol obsahu 5" descr="gisacek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2143116"/>
            <a:ext cx="5247323" cy="3391563"/>
          </a:xfrm>
          <a:scene3d>
            <a:camera prst="orthographicFront"/>
            <a:lightRig rig="threePt" dir="t"/>
          </a:scene3d>
          <a:sp3d contourW="6350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172348" cy="1162050"/>
          </a:xfrm>
        </p:spPr>
        <p:txBody>
          <a:bodyPr/>
          <a:lstStyle/>
          <a:p>
            <a:pPr algn="ctr"/>
            <a:r>
              <a:rPr lang="sk-SK" sz="3800" b="1" dirty="0" smtClean="0"/>
              <a:t>Transformácia dát do ArcMap10</a:t>
            </a:r>
            <a:endParaRPr lang="sk-SK" sz="3800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5886464" cy="20383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/>
              <a:t>Priehľadnosť prvku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Farba</a:t>
            </a:r>
            <a:endParaRPr lang="sk-SK" sz="2800" dirty="0"/>
          </a:p>
        </p:txBody>
      </p:sp>
      <p:pic>
        <p:nvPicPr>
          <p:cNvPr id="5" name="Zástupný symbol obsahu 4" descr="gisacek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6412" y="2285992"/>
            <a:ext cx="6641036" cy="4002713"/>
          </a:xfrm>
          <a:scene3d>
            <a:camera prst="orthographicFront"/>
            <a:lightRig rig="threePt" dir="t"/>
          </a:scene3d>
          <a:sp3d contourW="63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57224" y="214290"/>
            <a:ext cx="7572428" cy="1162050"/>
          </a:xfrm>
        </p:spPr>
        <p:txBody>
          <a:bodyPr/>
          <a:lstStyle/>
          <a:p>
            <a:pPr algn="ctr"/>
            <a:r>
              <a:rPr lang="sk-SK" sz="3800" b="1" dirty="0" smtClean="0"/>
              <a:t>Legenda</a:t>
            </a:r>
            <a:endParaRPr lang="sk-SK" sz="3800" b="1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/>
              <a:t>Názorná legenda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Klasická legenda</a:t>
            </a:r>
            <a:endParaRPr lang="sk-SK" sz="2800" dirty="0"/>
          </a:p>
        </p:txBody>
      </p:sp>
      <p:pic>
        <p:nvPicPr>
          <p:cNvPr id="8" name="Zástupný symbol obsahu 7" descr="alžirsk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9" y="1729817"/>
            <a:ext cx="3286148" cy="2640892"/>
          </a:xfrm>
        </p:spPr>
      </p:pic>
      <p:pic>
        <p:nvPicPr>
          <p:cNvPr id="9" name="Obrázok 8" descr="leg_egy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714752"/>
            <a:ext cx="3357586" cy="2681238"/>
          </a:xfrm>
          <a:prstGeom prst="rect">
            <a:avLst/>
          </a:prstGeom>
        </p:spPr>
      </p:pic>
      <p:pic>
        <p:nvPicPr>
          <p:cNvPr id="10" name="Obrázok 9" descr="gisacek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500570"/>
            <a:ext cx="3267531" cy="22005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3257544" cy="1796242"/>
          </a:xfrm>
        </p:spPr>
        <p:txBody>
          <a:bodyPr>
            <a:normAutofit/>
          </a:bodyPr>
          <a:lstStyle/>
          <a:p>
            <a:r>
              <a:rPr lang="sk-SK" sz="3800" b="1" dirty="0" smtClean="0"/>
              <a:t>A</a:t>
            </a:r>
            <a:r>
              <a:rPr lang="sk-SK" sz="3800" b="1" dirty="0" smtClean="0"/>
              <a:t>gregované mentálne mapy</a:t>
            </a:r>
            <a:endParaRPr lang="sk-SK" sz="3800" b="1" dirty="0"/>
          </a:p>
        </p:txBody>
      </p:sp>
      <p:pic>
        <p:nvPicPr>
          <p:cNvPr id="4" name="Zástupný symbol obsahu 3" descr="2.B8_C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42852"/>
            <a:ext cx="4557207" cy="64473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sk-SK" sz="3800" b="1" dirty="0" smtClean="0"/>
              <a:t>Výsledky analýzy</a:t>
            </a:r>
            <a:endParaRPr lang="sk-SK" sz="3800" b="1" dirty="0"/>
          </a:p>
        </p:txBody>
      </p:sp>
      <p:sp>
        <p:nvSpPr>
          <p:cNvPr id="7" name="Zástupný symbol textu 6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92909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/>
              <a:t>Všeobecné </a:t>
            </a:r>
            <a:r>
              <a:rPr lang="sk-SK" sz="2800" dirty="0" smtClean="0"/>
              <a:t>trendy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5 najčastejších prvkov v každej triede</a:t>
            </a:r>
            <a:endParaRPr lang="sk-SK" sz="2800" dirty="0" smtClean="0"/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Dobré znalosti lokalizácie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Horší odhad </a:t>
            </a:r>
            <a:r>
              <a:rPr lang="sk-SK" sz="2800" dirty="0" smtClean="0"/>
              <a:t>rozlohy, presah hraníc</a:t>
            </a:r>
            <a:endParaRPr lang="sk-SK" sz="2800" dirty="0" smtClean="0"/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N</a:t>
            </a:r>
            <a:r>
              <a:rPr lang="sk-SK" sz="2800" dirty="0" smtClean="0"/>
              <a:t>ajúspešnejšie triedy</a:t>
            </a:r>
            <a:endParaRPr lang="sk-SK" sz="28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215074" y="714356"/>
            <a:ext cx="2428924" cy="1143000"/>
          </a:xfrm>
        </p:spPr>
        <p:txBody>
          <a:bodyPr/>
          <a:lstStyle/>
          <a:p>
            <a:r>
              <a:rPr lang="sk-SK" dirty="0" smtClean="0"/>
              <a:t>Egypt</a:t>
            </a:r>
            <a:endParaRPr lang="sk-SK" dirty="0"/>
          </a:p>
        </p:txBody>
      </p:sp>
      <p:pic>
        <p:nvPicPr>
          <p:cNvPr id="13" name="Zástupný symbol obsahu 12" descr="egypt+libya_1.B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5506761" cy="2928958"/>
          </a:xfrm>
        </p:spPr>
      </p:pic>
      <p:pic>
        <p:nvPicPr>
          <p:cNvPr id="12" name="Zástupný symbol obsahu 11" descr="tunisko_agre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28926" y="3643314"/>
            <a:ext cx="5915321" cy="2936977"/>
          </a:xfrm>
        </p:spPr>
      </p:pic>
      <p:sp>
        <p:nvSpPr>
          <p:cNvPr id="14" name="Obdĺžnik 13"/>
          <p:cNvSpPr/>
          <p:nvPr/>
        </p:nvSpPr>
        <p:spPr>
          <a:xfrm>
            <a:off x="285720" y="4500570"/>
            <a:ext cx="28575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Tunisko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185</Words>
  <Application>Microsoft Office PowerPoint</Application>
  <PresentationFormat>Prezentácia na obrazovke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Tok</vt:lpstr>
      <vt:lpstr>Koľkokrát je Grónsko menšie než Afrika?</vt:lpstr>
      <vt:lpstr>Analýza mentálnych máp Afriky </vt:lpstr>
      <vt:lpstr>Zber dát</vt:lpstr>
      <vt:lpstr>Spracovanie dát</vt:lpstr>
      <vt:lpstr>Transformácia dát do ArcMap10</vt:lpstr>
      <vt:lpstr>Legenda</vt:lpstr>
      <vt:lpstr>Agregované mentálne mapy</vt:lpstr>
      <vt:lpstr>Výsledky analýzy</vt:lpstr>
      <vt:lpstr>Egypt</vt:lpstr>
      <vt:lpstr>Sahara a JAR</vt:lpstr>
      <vt:lpstr>Níl</vt:lpstr>
      <vt:lpstr>Porovnanie krajín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Koľkokrát je Grónsko menšie než Afrika?</dc:title>
  <dc:creator>lenicka</dc:creator>
  <cp:lastModifiedBy>lenicka</cp:lastModifiedBy>
  <cp:revision>18</cp:revision>
  <dcterms:created xsi:type="dcterms:W3CDTF">2014-05-15T17:12:09Z</dcterms:created>
  <dcterms:modified xsi:type="dcterms:W3CDTF">2014-05-15T20:32:47Z</dcterms:modified>
</cp:coreProperties>
</file>